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71" r:id="rId4"/>
    <p:sldId id="262" r:id="rId5"/>
    <p:sldId id="263" r:id="rId6"/>
    <p:sldId id="270" r:id="rId7"/>
    <p:sldId id="266" r:id="rId8"/>
    <p:sldId id="259" r:id="rId9"/>
    <p:sldId id="264" r:id="rId10"/>
    <p:sldId id="267" r:id="rId11"/>
    <p:sldId id="269" r:id="rId12"/>
    <p:sldId id="261" r:id="rId13"/>
    <p:sldId id="257" r:id="rId14"/>
    <p:sldId id="258" r:id="rId15"/>
    <p:sldId id="26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1BF9BC-9A0E-45BD-B414-2B2744858F4A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03172-C9D8-45F8-8C85-DC1B0C54B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okVI0LJz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len\Desktop\The%20Hare%20And%20The%20Tortoise%20-%20Aesops%20fables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6" name="Picture 5" descr="1c25e3c6673c7148eeac9468d4857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400800" cy="602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in the box under “</a:t>
            </a:r>
            <a:r>
              <a:rPr lang="en-US" b="1" dirty="0" smtClean="0">
                <a:solidFill>
                  <a:srgbClr val="FF0000"/>
                </a:solidFill>
              </a:rPr>
              <a:t>lesson</a:t>
            </a:r>
            <a:r>
              <a:rPr lang="en-US" dirty="0" smtClean="0"/>
              <a:t>” in a complete sentence.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lesson</a:t>
            </a:r>
            <a:r>
              <a:rPr lang="en-US" sz="3600" dirty="0" smtClean="0">
                <a:solidFill>
                  <a:srgbClr val="FF0000"/>
                </a:solidFill>
              </a:rPr>
              <a:t> of the story is to ______________________.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tortoise-and-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971800"/>
            <a:ext cx="4165600" cy="345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the box under “</a:t>
            </a:r>
            <a:r>
              <a:rPr lang="en-US" b="1" dirty="0" smtClean="0">
                <a:solidFill>
                  <a:srgbClr val="FF0000"/>
                </a:solidFill>
              </a:rPr>
              <a:t>examples from the video</a:t>
            </a:r>
            <a:r>
              <a:rPr lang="en-US" dirty="0" smtClean="0"/>
              <a:t>” in a complete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an example from the story.</a:t>
            </a:r>
          </a:p>
          <a:p>
            <a:r>
              <a:rPr lang="en-US" dirty="0" smtClean="0"/>
              <a:t>What did the hare learn?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 the story, the hare learned that _________________________________.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m-capture-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276725"/>
            <a:ext cx="29432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Monkey and the Pea</a:t>
            </a:r>
            <a:endParaRPr lang="en-US" dirty="0"/>
          </a:p>
        </p:txBody>
      </p:sp>
      <p:pic>
        <p:nvPicPr>
          <p:cNvPr id="4" name="Content Placeholder 3" descr="Untitled_022-500x4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57528"/>
            <a:ext cx="5638800" cy="5300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Content Placeholder 3" descr="world-political-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17949" cy="5334000"/>
          </a:xfrm>
        </p:spPr>
      </p:pic>
      <p:pic>
        <p:nvPicPr>
          <p:cNvPr id="5" name="Content Placeholder 3" descr="Varanasi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048000"/>
            <a:ext cx="516426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Benares (Varanasi)</a:t>
            </a:r>
            <a:endParaRPr lang="en-US" dirty="0"/>
          </a:p>
        </p:txBody>
      </p:sp>
      <p:pic>
        <p:nvPicPr>
          <p:cNvPr id="7" name="Picture 6" descr="varanasi-dev-diwal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4441371" cy="2590800"/>
          </a:xfrm>
          <a:prstGeom prst="rect">
            <a:avLst/>
          </a:prstGeom>
        </p:spPr>
      </p:pic>
      <p:pic>
        <p:nvPicPr>
          <p:cNvPr id="8" name="Picture 7" descr="full-day-private-varanasi-city-tour-with-boat-rides-in-varanasi-330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371600"/>
            <a:ext cx="4419600" cy="2946400"/>
          </a:xfrm>
          <a:prstGeom prst="rect">
            <a:avLst/>
          </a:prstGeom>
        </p:spPr>
      </p:pic>
      <p:pic>
        <p:nvPicPr>
          <p:cNvPr id="9" name="Picture 8" descr="6390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267200"/>
            <a:ext cx="4724400" cy="3137848"/>
          </a:xfrm>
          <a:prstGeom prst="rect">
            <a:avLst/>
          </a:prstGeom>
        </p:spPr>
      </p:pic>
      <p:pic>
        <p:nvPicPr>
          <p:cNvPr id="5" name="Picture 4" descr="varanasi_benares_ghat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71600"/>
            <a:ext cx="5715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Think about the lesson of the story.</a:t>
            </a:r>
          </a:p>
          <a:p>
            <a:r>
              <a:rPr lang="en-US" dirty="0" smtClean="0"/>
              <a:t>Use one example from the reading that explains why you chose the lesson.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Share two things you learned in this lesson.</a:t>
            </a:r>
            <a:endParaRPr lang="en-US" dirty="0"/>
          </a:p>
        </p:txBody>
      </p:sp>
      <p:pic>
        <p:nvPicPr>
          <p:cNvPr id="4" name="Picture 3" descr="The_F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657600"/>
            <a:ext cx="381000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 into prior knowledge (what you already know!)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Aesop’s Fables</a:t>
            </a:r>
          </a:p>
          <a:p>
            <a:pPr lvl="1"/>
            <a:r>
              <a:rPr lang="en-US" dirty="0" smtClean="0"/>
              <a:t>The Tortoise and the Hare</a:t>
            </a:r>
          </a:p>
          <a:p>
            <a:pPr lvl="1"/>
            <a:r>
              <a:rPr lang="en-US" dirty="0" smtClean="0"/>
              <a:t>The Lion and the Mouse</a:t>
            </a:r>
          </a:p>
          <a:p>
            <a:pPr lvl="1"/>
            <a:r>
              <a:rPr lang="en-US" dirty="0" smtClean="0"/>
              <a:t>The Ant and the Grasshopper</a:t>
            </a:r>
          </a:p>
          <a:p>
            <a:pPr lvl="1"/>
            <a:endParaRPr lang="en-US" dirty="0"/>
          </a:p>
        </p:txBody>
      </p:sp>
      <p:pic>
        <p:nvPicPr>
          <p:cNvPr id="5" name="Picture 4" descr="DDailyIllu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9" y="1905000"/>
            <a:ext cx="3564195" cy="4676775"/>
          </a:xfrm>
          <a:prstGeom prst="rect">
            <a:avLst/>
          </a:prstGeom>
        </p:spPr>
      </p:pic>
      <p:pic>
        <p:nvPicPr>
          <p:cNvPr id="6" name="Picture 5" descr="8660352._SX54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33800"/>
            <a:ext cx="3276600" cy="282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Tortoise and the 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Video Rules:</a:t>
            </a:r>
          </a:p>
          <a:p>
            <a:pPr lvl="1"/>
            <a:r>
              <a:rPr lang="en-US" dirty="0" smtClean="0"/>
              <a:t>Keep all comments to yourself</a:t>
            </a:r>
          </a:p>
          <a:p>
            <a:pPr lvl="1"/>
            <a:r>
              <a:rPr lang="en-US" dirty="0" smtClean="0"/>
              <a:t>Watch the video silently</a:t>
            </a:r>
          </a:p>
          <a:p>
            <a:pPr lvl="1"/>
            <a:r>
              <a:rPr lang="en-US" dirty="0" smtClean="0"/>
              <a:t>Listen carefully</a:t>
            </a:r>
            <a:endParaRPr lang="en-US" dirty="0"/>
          </a:p>
        </p:txBody>
      </p:sp>
      <p:pic>
        <p:nvPicPr>
          <p:cNvPr id="4" name="Picture 3" descr="48770262-Girl-says-Quiet-Please-Vector-retro-woman-with-silence-sign-pop-art-comics-style-illustration-Girl-a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2766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Tortoise and the 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8153400" cy="4495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https://www.youtube.com/watch?v=pjokVI0LJzw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The Hare And The Tortoise - Aesops fab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671637"/>
            <a:ext cx="9220200" cy="518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at your tables about the video you just watched.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story about?</a:t>
            </a:r>
          </a:p>
          <a:p>
            <a:pPr lvl="1"/>
            <a:r>
              <a:rPr lang="en-US" dirty="0" smtClean="0"/>
              <a:t>The story is about ____________________.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torto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743200"/>
            <a:ext cx="4419600" cy="381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in the first box in the chart under “</a:t>
            </a:r>
            <a:r>
              <a:rPr lang="en-US" b="1" dirty="0" smtClean="0"/>
              <a:t>summary</a:t>
            </a:r>
            <a:r>
              <a:rPr lang="en-US" dirty="0" smtClean="0"/>
              <a:t>”.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“The Tortoise and the Hare” is about ______________.</a:t>
            </a:r>
          </a:p>
          <a:p>
            <a:endParaRPr lang="en-US" dirty="0"/>
          </a:p>
        </p:txBody>
      </p:sp>
      <p:pic>
        <p:nvPicPr>
          <p:cNvPr id="4" name="Picture 3" descr="tortoise-and-hare-bugs-learns-a-le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3946737" cy="2885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know that the story is not real, because animals can’t speak human language.</a:t>
            </a:r>
          </a:p>
          <a:p>
            <a:r>
              <a:rPr lang="en-US" dirty="0" smtClean="0"/>
              <a:t>I know the author is trying to teach us a lesson.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think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fable</a:t>
            </a:r>
            <a:r>
              <a:rPr lang="en-US" dirty="0" smtClean="0"/>
              <a:t> is 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fable</a:t>
            </a:r>
            <a:r>
              <a:rPr lang="en-US" sz="3200" dirty="0" smtClean="0"/>
              <a:t> is a short story that teaches a moral or lesson.</a:t>
            </a:r>
          </a:p>
        </p:txBody>
      </p:sp>
      <p:pic>
        <p:nvPicPr>
          <p:cNvPr id="4" name="Picture 3" descr="a106218db16f643f18bc601a9979d5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2247900" cy="3295650"/>
          </a:xfrm>
          <a:prstGeom prst="rect">
            <a:avLst/>
          </a:prstGeom>
        </p:spPr>
      </p:pic>
      <p:pic>
        <p:nvPicPr>
          <p:cNvPr id="5" name="Picture 4" descr="aesop_fable_tortoisehare_story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895600"/>
            <a:ext cx="2743200" cy="3524250"/>
          </a:xfrm>
          <a:prstGeom prst="rect">
            <a:avLst/>
          </a:prstGeom>
        </p:spPr>
      </p:pic>
      <p:pic>
        <p:nvPicPr>
          <p:cNvPr id="6" name="Picture 5" descr="No-sooner-had-the-monarch-seen-them-so-strange-of-form-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343911"/>
            <a:ext cx="3170006" cy="451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5562600"/>
            <a:ext cx="495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en-US" sz="3200" dirty="0" smtClean="0"/>
              <a:t> is something that you’re learning.</a:t>
            </a:r>
          </a:p>
          <a:p>
            <a:endParaRPr lang="en-US" dirty="0" smtClean="0"/>
          </a:p>
          <a:p>
            <a:r>
              <a:rPr lang="en-US" dirty="0" smtClean="0"/>
              <a:t>What was the hare’s mistake? What did he do wrong?</a:t>
            </a:r>
          </a:p>
          <a:p>
            <a:pPr lvl="1"/>
            <a:r>
              <a:rPr lang="en-US" dirty="0" smtClean="0"/>
              <a:t>The hare _____________________________.</a:t>
            </a:r>
          </a:p>
          <a:p>
            <a:r>
              <a:rPr lang="en-US" dirty="0" smtClean="0"/>
              <a:t>What do you think the author is trying to teach us?</a:t>
            </a:r>
          </a:p>
          <a:p>
            <a:pPr lvl="1"/>
            <a:r>
              <a:rPr lang="en-US" dirty="0" smtClean="0"/>
              <a:t>The author wants to teach us to _____________________________________.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62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Fill in the box under “</a:t>
            </a:r>
            <a:r>
              <a:rPr lang="en-US" sz="2800" b="1" dirty="0" smtClean="0">
                <a:solidFill>
                  <a:srgbClr val="FFFF00"/>
                </a:solidFill>
              </a:rPr>
              <a:t>lesson</a:t>
            </a:r>
            <a:r>
              <a:rPr lang="en-US" sz="2800" dirty="0" smtClean="0"/>
              <a:t>” in a complete sentence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640</TotalTime>
  <Words>311</Words>
  <Application>Microsoft Office PowerPoint</Application>
  <PresentationFormat>On-screen Show (4:3)</PresentationFormat>
  <Paragraphs>50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PowerPoint Presentation</vt:lpstr>
      <vt:lpstr>Tap into prior knowledge (what you already know!)</vt:lpstr>
      <vt:lpstr>The Tortoise and the Hare</vt:lpstr>
      <vt:lpstr>The Tortoise and the Hare</vt:lpstr>
      <vt:lpstr>Talk at your tables about the video you just watched.</vt:lpstr>
      <vt:lpstr>Fill in the first box in the chart under “summary”. </vt:lpstr>
      <vt:lpstr>What is fable?</vt:lpstr>
      <vt:lpstr>What is fable?</vt:lpstr>
      <vt:lpstr>Lesson</vt:lpstr>
      <vt:lpstr>Fill in the box under “lesson” in a complete sentence. </vt:lpstr>
      <vt:lpstr>Fill in the box under “examples from the video” in a complete sentence.</vt:lpstr>
      <vt:lpstr>The Monkey and the Pea</vt:lpstr>
      <vt:lpstr>India</vt:lpstr>
      <vt:lpstr>Benares (Varanasi)</vt:lpstr>
      <vt:lpstr>PowerPoint Presentation</vt:lpstr>
      <vt:lpstr>Closure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Ellen Siu</dc:creator>
  <cp:lastModifiedBy>Windows User</cp:lastModifiedBy>
  <cp:revision>42</cp:revision>
  <dcterms:created xsi:type="dcterms:W3CDTF">2016-08-21T01:34:30Z</dcterms:created>
  <dcterms:modified xsi:type="dcterms:W3CDTF">2017-09-27T14:44:15Z</dcterms:modified>
</cp:coreProperties>
</file>